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307" r:id="rId5"/>
    <p:sldId id="308" r:id="rId6"/>
    <p:sldId id="310" r:id="rId7"/>
    <p:sldId id="31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5/13/2023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7396245" y="1042895"/>
            <a:ext cx="3296637" cy="90286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3600" b="1" spc="0" dirty="0">
                <a:solidFill>
                  <a:schemeClr val="accent1"/>
                </a:solidFill>
                <a:latin typeface="Garamond" panose="02020404030301010803" pitchFamily="18" charset="0"/>
                <a:cs typeface="B Nazanin" panose="00000400000000000000" pitchFamily="2" charset="-78"/>
              </a:rPr>
              <a:t>Digital system2</a:t>
            </a:r>
          </a:p>
          <a:p>
            <a:pPr algn="ctr">
              <a:lnSpc>
                <a:spcPts val="1000"/>
              </a:lnSpc>
            </a:pPr>
            <a:endParaRPr lang="fa-IR" sz="36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1000"/>
              </a:lnSpc>
            </a:pPr>
            <a:endParaRPr lang="fa-IR" sz="36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1000"/>
              </a:lnSpc>
            </a:pPr>
            <a:endParaRPr lang="en-US" sz="3600" b="1" spc="0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1000"/>
              </a:lnSpc>
            </a:pPr>
            <a:r>
              <a:rPr lang="fa-IR" sz="3600" b="1" spc="0" dirty="0">
                <a:solidFill>
                  <a:schemeClr val="accent1"/>
                </a:solidFill>
                <a:latin typeface="Garamond" panose="02020404030301010803" pitchFamily="18" charset="0"/>
                <a:cs typeface="B Nazanin" panose="00000400000000000000" pitchFamily="2" charset="-78"/>
              </a:rPr>
              <a:t>سیستم دیجیتا</a:t>
            </a:r>
            <a:r>
              <a:rPr lang="fa-IR" sz="3600" b="1" dirty="0">
                <a:solidFill>
                  <a:schemeClr val="accent1"/>
                </a:solidFill>
                <a:latin typeface="Garamond" panose="02020404030301010803" pitchFamily="18" charset="0"/>
                <a:cs typeface="B Nazanin" panose="00000400000000000000" pitchFamily="2" charset="-78"/>
              </a:rPr>
              <a:t>ل 2</a:t>
            </a:r>
            <a:endParaRPr lang="en-US" sz="3600" b="1" spc="0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</p:txBody>
      </p:sp>
      <p:pic>
        <p:nvPicPr>
          <p:cNvPr id="4" name="Picture Placeholder 14">
            <a:extLst>
              <a:ext uri="{FF2B5EF4-FFF2-40B4-BE49-F238E27FC236}">
                <a16:creationId xmlns:a16="http://schemas.microsoft.com/office/drawing/2014/main" id="{F66E2719-C6F3-141B-E864-AB34FA4C51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7261" r="17261"/>
          <a:stretch>
            <a:fillRect/>
          </a:stretch>
        </p:blipFill>
        <p:spPr>
          <a:xfrm>
            <a:off x="504351" y="1042894"/>
            <a:ext cx="4981405" cy="507197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4F5AF9-F2FC-22A2-DE0A-98427EED4F10}"/>
              </a:ext>
            </a:extLst>
          </p:cNvPr>
          <p:cNvSpPr txBox="1"/>
          <p:nvPr/>
        </p:nvSpPr>
        <p:spPr>
          <a:xfrm>
            <a:off x="6475445" y="2258008"/>
            <a:ext cx="515982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4800" dirty="0">
                <a:cs typeface="B Nazanin" panose="00000400000000000000" pitchFamily="2" charset="-78"/>
              </a:rPr>
              <a:t>Computer Abstractions and Technology</a:t>
            </a:r>
            <a:br>
              <a:rPr lang="en-US" altLang="en-US" sz="4800" dirty="0">
                <a:cs typeface="B Nazanin" panose="00000400000000000000" pitchFamily="2" charset="-78"/>
              </a:rPr>
            </a:br>
            <a:r>
              <a:rPr lang="fa-IR" altLang="en-US" sz="4800" dirty="0">
                <a:cs typeface="B Nazanin" panose="00000400000000000000" pitchFamily="2" charset="-78"/>
              </a:rPr>
              <a:t>انتزاعات و فناوری کامپیوتر</a:t>
            </a:r>
            <a:endParaRPr lang="en-US" sz="48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FC7404-7A48-6442-A27B-64D53B9B6D4C}"/>
              </a:ext>
            </a:extLst>
          </p:cNvPr>
          <p:cNvCxnSpPr/>
          <p:nvPr/>
        </p:nvCxnSpPr>
        <p:spPr>
          <a:xfrm>
            <a:off x="6279502" y="2164702"/>
            <a:ext cx="55330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2065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17846FB-DAC0-87FD-E74F-899DA4A1015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" y="0"/>
            <a:ext cx="7128588" cy="6858000"/>
          </a:xfrm>
        </p:spPr>
        <p:txBody>
          <a:bodyPr/>
          <a:lstStyle/>
          <a:p>
            <a:pPr algn="ctr" eaLnBrk="1" hangingPunct="1"/>
            <a:r>
              <a:rPr lang="en-US" altLang="en-US" dirty="0"/>
              <a:t>What is a Computer?</a:t>
            </a:r>
            <a:br>
              <a:rPr lang="en-US" altLang="en-US" dirty="0"/>
            </a:br>
            <a:r>
              <a:rPr lang="fa-IR" altLang="en-US" sz="3600" dirty="0"/>
              <a:t>کامپیوتر چیست؟</a:t>
            </a:r>
            <a:endParaRPr lang="en-US" altLang="en-US" sz="3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F6846A7-3B8B-4E8C-2AAF-972977ACAF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74" b="13861"/>
          <a:stretch/>
        </p:blipFill>
        <p:spPr>
          <a:xfrm>
            <a:off x="7220155" y="2330055"/>
            <a:ext cx="1824038" cy="132132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AA2654-BB93-6C53-AF33-2F9072D8055D}"/>
              </a:ext>
            </a:extLst>
          </p:cNvPr>
          <p:cNvCxnSpPr>
            <a:stCxn id="15" idx="3"/>
          </p:cNvCxnSpPr>
          <p:nvPr/>
        </p:nvCxnSpPr>
        <p:spPr>
          <a:xfrm flipV="1">
            <a:off x="9044193" y="2990716"/>
            <a:ext cx="2003252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D7570D3-E54B-A9BD-AF0B-E0748EAC52ED}"/>
              </a:ext>
            </a:extLst>
          </p:cNvPr>
          <p:cNvSpPr txBox="1"/>
          <p:nvPr/>
        </p:nvSpPr>
        <p:spPr>
          <a:xfrm>
            <a:off x="9044193" y="2375163"/>
            <a:ext cx="228939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Data Processing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fa-IR" altLang="en-US" sz="1600" dirty="0"/>
              <a:t>پردازش داده ها</a:t>
            </a:r>
            <a:endParaRPr lang="en-US" altLang="en-US" sz="160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A944D5-0E62-B600-4466-7902D54373E0}"/>
              </a:ext>
            </a:extLst>
          </p:cNvPr>
          <p:cNvCxnSpPr/>
          <p:nvPr/>
        </p:nvCxnSpPr>
        <p:spPr>
          <a:xfrm>
            <a:off x="8104182" y="3651378"/>
            <a:ext cx="0" cy="15193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5592124-8E9D-8F59-2B02-9E7C75E83065}"/>
              </a:ext>
            </a:extLst>
          </p:cNvPr>
          <p:cNvSpPr txBox="1"/>
          <p:nvPr/>
        </p:nvSpPr>
        <p:spPr>
          <a:xfrm>
            <a:off x="6642775" y="5418270"/>
            <a:ext cx="29228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Data Storage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fa-IR" altLang="en-US" sz="1800" b="1" dirty="0"/>
              <a:t>ذخیره سازی داده ها</a:t>
            </a:r>
            <a:endParaRPr lang="en-US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215812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A19020-91BE-66D5-460D-064B0DE1EC4C}"/>
              </a:ext>
            </a:extLst>
          </p:cNvPr>
          <p:cNvCxnSpPr>
            <a:cxnSpLocks/>
          </p:cNvCxnSpPr>
          <p:nvPr/>
        </p:nvCxnSpPr>
        <p:spPr>
          <a:xfrm>
            <a:off x="2621902" y="2945245"/>
            <a:ext cx="2181776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57209FE-F0B1-A57E-8F35-6872AFDAB1FE}"/>
              </a:ext>
            </a:extLst>
          </p:cNvPr>
          <p:cNvCxnSpPr>
            <a:cxnSpLocks/>
          </p:cNvCxnSpPr>
          <p:nvPr/>
        </p:nvCxnSpPr>
        <p:spPr>
          <a:xfrm>
            <a:off x="6491455" y="4135266"/>
            <a:ext cx="0" cy="166084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527D10-3587-FAB4-0735-A302AF456371}"/>
              </a:ext>
            </a:extLst>
          </p:cNvPr>
          <p:cNvCxnSpPr>
            <a:cxnSpLocks/>
          </p:cNvCxnSpPr>
          <p:nvPr/>
        </p:nvCxnSpPr>
        <p:spPr>
          <a:xfrm>
            <a:off x="7787307" y="2925351"/>
            <a:ext cx="2077616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E9F2E16-E25F-9690-EC59-C2B914660EFB}"/>
              </a:ext>
            </a:extLst>
          </p:cNvPr>
          <p:cNvSpPr txBox="1"/>
          <p:nvPr/>
        </p:nvSpPr>
        <p:spPr>
          <a:xfrm>
            <a:off x="4972572" y="2760579"/>
            <a:ext cx="28147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 dirty="0">
                <a:latin typeface="Trebuchet MS" panose="020B0603020202020204" pitchFamily="34" charset="0"/>
              </a:rPr>
              <a:t>SYSTEM BUS</a:t>
            </a:r>
            <a:endParaRPr lang="fa-IR" altLang="en-US" sz="1800" dirty="0">
              <a:latin typeface="Trebuchet MS" panose="020B0603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20C30C-3896-B783-CCBE-3B93CB608E2B}"/>
              </a:ext>
            </a:extLst>
          </p:cNvPr>
          <p:cNvSpPr txBox="1"/>
          <p:nvPr/>
        </p:nvSpPr>
        <p:spPr>
          <a:xfrm>
            <a:off x="8949857" y="2368164"/>
            <a:ext cx="356288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 dirty="0">
                <a:latin typeface="Trebuchet MS" panose="020B0603020202020204" pitchFamily="34" charset="0"/>
              </a:rPr>
              <a:t>I/O</a:t>
            </a:r>
          </a:p>
          <a:p>
            <a:pPr algn="ctr">
              <a:spcBef>
                <a:spcPct val="50000"/>
              </a:spcBef>
              <a:buFontTx/>
              <a:buNone/>
            </a:pPr>
            <a:r>
              <a:rPr lang="fa-IR" altLang="en-US" dirty="0">
                <a:latin typeface="Trebuchet MS" panose="020B0603020202020204" pitchFamily="34" charset="0"/>
              </a:rPr>
              <a:t>ورودی/ خروجی</a:t>
            </a:r>
            <a:endParaRPr lang="en-US" altLang="en-US" sz="1800" dirty="0">
              <a:latin typeface="Trebuchet MS" panose="020B0603020202020204" pitchFamily="34" charset="0"/>
            </a:endParaRPr>
          </a:p>
        </p:txBody>
      </p:sp>
      <p:sp>
        <p:nvSpPr>
          <p:cNvPr id="35" name="Graphic 61">
            <a:extLst>
              <a:ext uri="{FF2B5EF4-FFF2-40B4-BE49-F238E27FC236}">
                <a16:creationId xmlns:a16="http://schemas.microsoft.com/office/drawing/2014/main" id="{51B933A0-0F2F-CC21-0431-710F04C53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29090" y="2019960"/>
            <a:ext cx="2501700" cy="1810783"/>
          </a:xfrm>
          <a:custGeom>
            <a:avLst/>
            <a:gdLst>
              <a:gd name="connsiteX0" fmla="*/ 625766 w 1590050"/>
              <a:gd name="connsiteY0" fmla="*/ 178826 h 1315433"/>
              <a:gd name="connsiteX1" fmla="*/ 284934 w 1590050"/>
              <a:gd name="connsiteY1" fmla="*/ 458195 h 1315433"/>
              <a:gd name="connsiteX2" fmla="*/ 236288 w 1590050"/>
              <a:gd name="connsiteY2" fmla="*/ 498087 h 1315433"/>
              <a:gd name="connsiteX3" fmla="*/ 70217 w 1590050"/>
              <a:gd name="connsiteY3" fmla="*/ 843983 h 1315433"/>
              <a:gd name="connsiteX4" fmla="*/ 651339 w 1590050"/>
              <a:gd name="connsiteY4" fmla="*/ 1315434 h 1315433"/>
              <a:gd name="connsiteX5" fmla="*/ 1079209 w 1590050"/>
              <a:gd name="connsiteY5" fmla="*/ 1264350 h 1315433"/>
              <a:gd name="connsiteX6" fmla="*/ 1430420 w 1590050"/>
              <a:gd name="connsiteY6" fmla="*/ 957844 h 1315433"/>
              <a:gd name="connsiteX7" fmla="*/ 1590051 w 1590050"/>
              <a:gd name="connsiteY7" fmla="*/ 536415 h 1315433"/>
              <a:gd name="connsiteX8" fmla="*/ 1277105 w 1590050"/>
              <a:gd name="connsiteY8" fmla="*/ 312883 h 1315433"/>
              <a:gd name="connsiteX9" fmla="*/ 913138 w 1590050"/>
              <a:gd name="connsiteY9" fmla="*/ 134119 h 1315433"/>
              <a:gd name="connsiteX10" fmla="*/ 536415 w 1590050"/>
              <a:gd name="connsiteY10" fmla="*/ 83035 h 1315433"/>
              <a:gd name="connsiteX11" fmla="*/ 191581 w 1590050"/>
              <a:gd name="connsiteY11" fmla="*/ 843983 h 1315433"/>
              <a:gd name="connsiteX12" fmla="*/ 146875 w 1590050"/>
              <a:gd name="connsiteY12" fmla="*/ 1149426 h 1315433"/>
              <a:gd name="connsiteX13" fmla="*/ 1245217 w 1590050"/>
              <a:gd name="connsiteY13" fmla="*/ 1289923 h 1315433"/>
              <a:gd name="connsiteX14" fmla="*/ 1519771 w 1590050"/>
              <a:gd name="connsiteY14" fmla="*/ 344834 h 1315433"/>
              <a:gd name="connsiteX15" fmla="*/ 798214 w 1590050"/>
              <a:gd name="connsiteY15" fmla="*/ 223532 h 1315433"/>
              <a:gd name="connsiteX16" fmla="*/ 0 w 1590050"/>
              <a:gd name="connsiteY16" fmla="*/ 699235 h 1315433"/>
              <a:gd name="connsiteX17" fmla="*/ 434247 w 1590050"/>
              <a:gd name="connsiteY17" fmla="*/ 1315434 h 1315433"/>
              <a:gd name="connsiteX18" fmla="*/ 1468686 w 1590050"/>
              <a:gd name="connsiteY18" fmla="*/ 1091964 h 1315433"/>
              <a:gd name="connsiteX19" fmla="*/ 1155804 w 1590050"/>
              <a:gd name="connsiteY19" fmla="*/ 0 h 1315433"/>
              <a:gd name="connsiteX0" fmla="*/ 625766 w 1590051"/>
              <a:gd name="connsiteY0" fmla="*/ 178826 h 1315434"/>
              <a:gd name="connsiteX1" fmla="*/ 284934 w 1590051"/>
              <a:gd name="connsiteY1" fmla="*/ 458195 h 1315434"/>
              <a:gd name="connsiteX2" fmla="*/ 236288 w 1590051"/>
              <a:gd name="connsiteY2" fmla="*/ 498087 h 1315434"/>
              <a:gd name="connsiteX3" fmla="*/ 70217 w 1590051"/>
              <a:gd name="connsiteY3" fmla="*/ 843983 h 1315434"/>
              <a:gd name="connsiteX4" fmla="*/ 651339 w 1590051"/>
              <a:gd name="connsiteY4" fmla="*/ 1315434 h 1315434"/>
              <a:gd name="connsiteX5" fmla="*/ 1079209 w 1590051"/>
              <a:gd name="connsiteY5" fmla="*/ 1264350 h 1315434"/>
              <a:gd name="connsiteX6" fmla="*/ 1430420 w 1590051"/>
              <a:gd name="connsiteY6" fmla="*/ 957844 h 1315434"/>
              <a:gd name="connsiteX7" fmla="*/ 1590051 w 1590051"/>
              <a:gd name="connsiteY7" fmla="*/ 536415 h 1315434"/>
              <a:gd name="connsiteX8" fmla="*/ 1277105 w 1590051"/>
              <a:gd name="connsiteY8" fmla="*/ 312883 h 1315434"/>
              <a:gd name="connsiteX9" fmla="*/ 913138 w 1590051"/>
              <a:gd name="connsiteY9" fmla="*/ 134119 h 1315434"/>
              <a:gd name="connsiteX10" fmla="*/ 536415 w 1590051"/>
              <a:gd name="connsiteY10" fmla="*/ 83035 h 1315434"/>
              <a:gd name="connsiteX11" fmla="*/ 290641 w 1590051"/>
              <a:gd name="connsiteY11" fmla="*/ 661103 h 1315434"/>
              <a:gd name="connsiteX12" fmla="*/ 146875 w 1590051"/>
              <a:gd name="connsiteY12" fmla="*/ 1149426 h 1315434"/>
              <a:gd name="connsiteX13" fmla="*/ 1245217 w 1590051"/>
              <a:gd name="connsiteY13" fmla="*/ 1289923 h 1315434"/>
              <a:gd name="connsiteX14" fmla="*/ 1519771 w 1590051"/>
              <a:gd name="connsiteY14" fmla="*/ 344834 h 1315434"/>
              <a:gd name="connsiteX15" fmla="*/ 798214 w 1590051"/>
              <a:gd name="connsiteY15" fmla="*/ 223532 h 1315434"/>
              <a:gd name="connsiteX16" fmla="*/ 0 w 1590051"/>
              <a:gd name="connsiteY16" fmla="*/ 699235 h 1315434"/>
              <a:gd name="connsiteX17" fmla="*/ 434247 w 1590051"/>
              <a:gd name="connsiteY17" fmla="*/ 1315434 h 1315434"/>
              <a:gd name="connsiteX18" fmla="*/ 1468686 w 1590051"/>
              <a:gd name="connsiteY18" fmla="*/ 1091964 h 1315434"/>
              <a:gd name="connsiteX19" fmla="*/ 1155804 w 1590051"/>
              <a:gd name="connsiteY19" fmla="*/ 0 h 1315434"/>
              <a:gd name="connsiteX20" fmla="*/ 625766 w 1590051"/>
              <a:gd name="connsiteY20" fmla="*/ 178826 h 1315434"/>
              <a:gd name="connsiteX0" fmla="*/ 625766 w 1590051"/>
              <a:gd name="connsiteY0" fmla="*/ 178826 h 1315434"/>
              <a:gd name="connsiteX1" fmla="*/ 284934 w 1590051"/>
              <a:gd name="connsiteY1" fmla="*/ 458195 h 1315434"/>
              <a:gd name="connsiteX2" fmla="*/ 236288 w 1590051"/>
              <a:gd name="connsiteY2" fmla="*/ 498087 h 1315434"/>
              <a:gd name="connsiteX3" fmla="*/ 70217 w 1590051"/>
              <a:gd name="connsiteY3" fmla="*/ 843983 h 1315434"/>
              <a:gd name="connsiteX4" fmla="*/ 651339 w 1590051"/>
              <a:gd name="connsiteY4" fmla="*/ 1315434 h 1315434"/>
              <a:gd name="connsiteX5" fmla="*/ 1079209 w 1590051"/>
              <a:gd name="connsiteY5" fmla="*/ 1264350 h 1315434"/>
              <a:gd name="connsiteX6" fmla="*/ 1430420 w 1590051"/>
              <a:gd name="connsiteY6" fmla="*/ 957844 h 1315434"/>
              <a:gd name="connsiteX7" fmla="*/ 1590051 w 1590051"/>
              <a:gd name="connsiteY7" fmla="*/ 536415 h 1315434"/>
              <a:gd name="connsiteX8" fmla="*/ 1277105 w 1590051"/>
              <a:gd name="connsiteY8" fmla="*/ 312883 h 1315434"/>
              <a:gd name="connsiteX9" fmla="*/ 913138 w 1590051"/>
              <a:gd name="connsiteY9" fmla="*/ 134119 h 1315434"/>
              <a:gd name="connsiteX10" fmla="*/ 536415 w 1590051"/>
              <a:gd name="connsiteY10" fmla="*/ 83035 h 1315434"/>
              <a:gd name="connsiteX11" fmla="*/ 290641 w 1590051"/>
              <a:gd name="connsiteY11" fmla="*/ 661103 h 1315434"/>
              <a:gd name="connsiteX12" fmla="*/ 344995 w 1590051"/>
              <a:gd name="connsiteY12" fmla="*/ 1019886 h 1315434"/>
              <a:gd name="connsiteX13" fmla="*/ 1245217 w 1590051"/>
              <a:gd name="connsiteY13" fmla="*/ 1289923 h 1315434"/>
              <a:gd name="connsiteX14" fmla="*/ 1519771 w 1590051"/>
              <a:gd name="connsiteY14" fmla="*/ 344834 h 1315434"/>
              <a:gd name="connsiteX15" fmla="*/ 798214 w 1590051"/>
              <a:gd name="connsiteY15" fmla="*/ 223532 h 1315434"/>
              <a:gd name="connsiteX16" fmla="*/ 0 w 1590051"/>
              <a:gd name="connsiteY16" fmla="*/ 699235 h 1315434"/>
              <a:gd name="connsiteX17" fmla="*/ 434247 w 1590051"/>
              <a:gd name="connsiteY17" fmla="*/ 1315434 h 1315434"/>
              <a:gd name="connsiteX18" fmla="*/ 1468686 w 1590051"/>
              <a:gd name="connsiteY18" fmla="*/ 1091964 h 1315434"/>
              <a:gd name="connsiteX19" fmla="*/ 1155804 w 1590051"/>
              <a:gd name="connsiteY19" fmla="*/ 0 h 1315434"/>
              <a:gd name="connsiteX20" fmla="*/ 625766 w 1590051"/>
              <a:gd name="connsiteY20" fmla="*/ 178826 h 1315434"/>
              <a:gd name="connsiteX0" fmla="*/ 555549 w 1519834"/>
              <a:gd name="connsiteY0" fmla="*/ 178826 h 1315434"/>
              <a:gd name="connsiteX1" fmla="*/ 214717 w 1519834"/>
              <a:gd name="connsiteY1" fmla="*/ 458195 h 1315434"/>
              <a:gd name="connsiteX2" fmla="*/ 166071 w 1519834"/>
              <a:gd name="connsiteY2" fmla="*/ 498087 h 1315434"/>
              <a:gd name="connsiteX3" fmla="*/ 0 w 1519834"/>
              <a:gd name="connsiteY3" fmla="*/ 843983 h 1315434"/>
              <a:gd name="connsiteX4" fmla="*/ 581122 w 1519834"/>
              <a:gd name="connsiteY4" fmla="*/ 1315434 h 1315434"/>
              <a:gd name="connsiteX5" fmla="*/ 1008992 w 1519834"/>
              <a:gd name="connsiteY5" fmla="*/ 1264350 h 1315434"/>
              <a:gd name="connsiteX6" fmla="*/ 1360203 w 1519834"/>
              <a:gd name="connsiteY6" fmla="*/ 957844 h 1315434"/>
              <a:gd name="connsiteX7" fmla="*/ 1519834 w 1519834"/>
              <a:gd name="connsiteY7" fmla="*/ 536415 h 1315434"/>
              <a:gd name="connsiteX8" fmla="*/ 1206888 w 1519834"/>
              <a:gd name="connsiteY8" fmla="*/ 312883 h 1315434"/>
              <a:gd name="connsiteX9" fmla="*/ 842921 w 1519834"/>
              <a:gd name="connsiteY9" fmla="*/ 134119 h 1315434"/>
              <a:gd name="connsiteX10" fmla="*/ 466198 w 1519834"/>
              <a:gd name="connsiteY10" fmla="*/ 83035 h 1315434"/>
              <a:gd name="connsiteX11" fmla="*/ 220424 w 1519834"/>
              <a:gd name="connsiteY11" fmla="*/ 661103 h 1315434"/>
              <a:gd name="connsiteX12" fmla="*/ 274778 w 1519834"/>
              <a:gd name="connsiteY12" fmla="*/ 1019886 h 1315434"/>
              <a:gd name="connsiteX13" fmla="*/ 1175000 w 1519834"/>
              <a:gd name="connsiteY13" fmla="*/ 1289923 h 1315434"/>
              <a:gd name="connsiteX14" fmla="*/ 1449554 w 1519834"/>
              <a:gd name="connsiteY14" fmla="*/ 344834 h 1315434"/>
              <a:gd name="connsiteX15" fmla="*/ 727997 w 1519834"/>
              <a:gd name="connsiteY15" fmla="*/ 223532 h 1315434"/>
              <a:gd name="connsiteX16" fmla="*/ 105043 w 1519834"/>
              <a:gd name="connsiteY16" fmla="*/ 722095 h 1315434"/>
              <a:gd name="connsiteX17" fmla="*/ 364030 w 1519834"/>
              <a:gd name="connsiteY17" fmla="*/ 1315434 h 1315434"/>
              <a:gd name="connsiteX18" fmla="*/ 1398469 w 1519834"/>
              <a:gd name="connsiteY18" fmla="*/ 1091964 h 1315434"/>
              <a:gd name="connsiteX19" fmla="*/ 1085587 w 1519834"/>
              <a:gd name="connsiteY19" fmla="*/ 0 h 1315434"/>
              <a:gd name="connsiteX20" fmla="*/ 555549 w 1519834"/>
              <a:gd name="connsiteY20" fmla="*/ 178826 h 1315434"/>
              <a:gd name="connsiteX0" fmla="*/ 555549 w 1519834"/>
              <a:gd name="connsiteY0" fmla="*/ 178826 h 1315434"/>
              <a:gd name="connsiteX1" fmla="*/ 214717 w 1519834"/>
              <a:gd name="connsiteY1" fmla="*/ 458195 h 1315434"/>
              <a:gd name="connsiteX2" fmla="*/ 166071 w 1519834"/>
              <a:gd name="connsiteY2" fmla="*/ 498087 h 1315434"/>
              <a:gd name="connsiteX3" fmla="*/ 0 w 1519834"/>
              <a:gd name="connsiteY3" fmla="*/ 843983 h 1315434"/>
              <a:gd name="connsiteX4" fmla="*/ 581122 w 1519834"/>
              <a:gd name="connsiteY4" fmla="*/ 1315434 h 1315434"/>
              <a:gd name="connsiteX5" fmla="*/ 1008992 w 1519834"/>
              <a:gd name="connsiteY5" fmla="*/ 1264350 h 1315434"/>
              <a:gd name="connsiteX6" fmla="*/ 1360203 w 1519834"/>
              <a:gd name="connsiteY6" fmla="*/ 957844 h 1315434"/>
              <a:gd name="connsiteX7" fmla="*/ 1519834 w 1519834"/>
              <a:gd name="connsiteY7" fmla="*/ 536415 h 1315434"/>
              <a:gd name="connsiteX8" fmla="*/ 1206888 w 1519834"/>
              <a:gd name="connsiteY8" fmla="*/ 312883 h 1315434"/>
              <a:gd name="connsiteX9" fmla="*/ 842921 w 1519834"/>
              <a:gd name="connsiteY9" fmla="*/ 134119 h 1315434"/>
              <a:gd name="connsiteX10" fmla="*/ 466198 w 1519834"/>
              <a:gd name="connsiteY10" fmla="*/ 83035 h 1315434"/>
              <a:gd name="connsiteX11" fmla="*/ 220424 w 1519834"/>
              <a:gd name="connsiteY11" fmla="*/ 661103 h 1315434"/>
              <a:gd name="connsiteX12" fmla="*/ 274778 w 1519834"/>
              <a:gd name="connsiteY12" fmla="*/ 1019886 h 1315434"/>
              <a:gd name="connsiteX13" fmla="*/ 1175000 w 1519834"/>
              <a:gd name="connsiteY13" fmla="*/ 1289923 h 1315434"/>
              <a:gd name="connsiteX14" fmla="*/ 1449554 w 1519834"/>
              <a:gd name="connsiteY14" fmla="*/ 344834 h 1315434"/>
              <a:gd name="connsiteX15" fmla="*/ 331757 w 1519834"/>
              <a:gd name="connsiteY15" fmla="*/ 162572 h 1315434"/>
              <a:gd name="connsiteX16" fmla="*/ 105043 w 1519834"/>
              <a:gd name="connsiteY16" fmla="*/ 722095 h 1315434"/>
              <a:gd name="connsiteX17" fmla="*/ 364030 w 1519834"/>
              <a:gd name="connsiteY17" fmla="*/ 1315434 h 1315434"/>
              <a:gd name="connsiteX18" fmla="*/ 1398469 w 1519834"/>
              <a:gd name="connsiteY18" fmla="*/ 1091964 h 1315434"/>
              <a:gd name="connsiteX19" fmla="*/ 1085587 w 1519834"/>
              <a:gd name="connsiteY19" fmla="*/ 0 h 1315434"/>
              <a:gd name="connsiteX20" fmla="*/ 555549 w 1519834"/>
              <a:gd name="connsiteY20" fmla="*/ 178826 h 1315434"/>
              <a:gd name="connsiteX0" fmla="*/ 555549 w 1519834"/>
              <a:gd name="connsiteY0" fmla="*/ 178826 h 1315434"/>
              <a:gd name="connsiteX1" fmla="*/ 214717 w 1519834"/>
              <a:gd name="connsiteY1" fmla="*/ 458195 h 1315434"/>
              <a:gd name="connsiteX2" fmla="*/ 166071 w 1519834"/>
              <a:gd name="connsiteY2" fmla="*/ 498087 h 1315434"/>
              <a:gd name="connsiteX3" fmla="*/ 0 w 1519834"/>
              <a:gd name="connsiteY3" fmla="*/ 843983 h 1315434"/>
              <a:gd name="connsiteX4" fmla="*/ 581122 w 1519834"/>
              <a:gd name="connsiteY4" fmla="*/ 1315434 h 1315434"/>
              <a:gd name="connsiteX5" fmla="*/ 1008992 w 1519834"/>
              <a:gd name="connsiteY5" fmla="*/ 1264350 h 1315434"/>
              <a:gd name="connsiteX6" fmla="*/ 1253523 w 1519834"/>
              <a:gd name="connsiteY6" fmla="*/ 912124 h 1315434"/>
              <a:gd name="connsiteX7" fmla="*/ 1519834 w 1519834"/>
              <a:gd name="connsiteY7" fmla="*/ 536415 h 1315434"/>
              <a:gd name="connsiteX8" fmla="*/ 1206888 w 1519834"/>
              <a:gd name="connsiteY8" fmla="*/ 312883 h 1315434"/>
              <a:gd name="connsiteX9" fmla="*/ 842921 w 1519834"/>
              <a:gd name="connsiteY9" fmla="*/ 134119 h 1315434"/>
              <a:gd name="connsiteX10" fmla="*/ 466198 w 1519834"/>
              <a:gd name="connsiteY10" fmla="*/ 83035 h 1315434"/>
              <a:gd name="connsiteX11" fmla="*/ 220424 w 1519834"/>
              <a:gd name="connsiteY11" fmla="*/ 661103 h 1315434"/>
              <a:gd name="connsiteX12" fmla="*/ 274778 w 1519834"/>
              <a:gd name="connsiteY12" fmla="*/ 1019886 h 1315434"/>
              <a:gd name="connsiteX13" fmla="*/ 1175000 w 1519834"/>
              <a:gd name="connsiteY13" fmla="*/ 1289923 h 1315434"/>
              <a:gd name="connsiteX14" fmla="*/ 1449554 w 1519834"/>
              <a:gd name="connsiteY14" fmla="*/ 344834 h 1315434"/>
              <a:gd name="connsiteX15" fmla="*/ 331757 w 1519834"/>
              <a:gd name="connsiteY15" fmla="*/ 162572 h 1315434"/>
              <a:gd name="connsiteX16" fmla="*/ 105043 w 1519834"/>
              <a:gd name="connsiteY16" fmla="*/ 722095 h 1315434"/>
              <a:gd name="connsiteX17" fmla="*/ 364030 w 1519834"/>
              <a:gd name="connsiteY17" fmla="*/ 1315434 h 1315434"/>
              <a:gd name="connsiteX18" fmla="*/ 1398469 w 1519834"/>
              <a:gd name="connsiteY18" fmla="*/ 1091964 h 1315434"/>
              <a:gd name="connsiteX19" fmla="*/ 1085587 w 1519834"/>
              <a:gd name="connsiteY19" fmla="*/ 0 h 1315434"/>
              <a:gd name="connsiteX20" fmla="*/ 555549 w 1519834"/>
              <a:gd name="connsiteY20" fmla="*/ 178826 h 1315434"/>
              <a:gd name="connsiteX0" fmla="*/ 555549 w 1519834"/>
              <a:gd name="connsiteY0" fmla="*/ 178826 h 1315434"/>
              <a:gd name="connsiteX1" fmla="*/ 214717 w 1519834"/>
              <a:gd name="connsiteY1" fmla="*/ 458195 h 1315434"/>
              <a:gd name="connsiteX2" fmla="*/ 166071 w 1519834"/>
              <a:gd name="connsiteY2" fmla="*/ 498087 h 1315434"/>
              <a:gd name="connsiteX3" fmla="*/ 0 w 1519834"/>
              <a:gd name="connsiteY3" fmla="*/ 843983 h 1315434"/>
              <a:gd name="connsiteX4" fmla="*/ 581122 w 1519834"/>
              <a:gd name="connsiteY4" fmla="*/ 1315434 h 1315434"/>
              <a:gd name="connsiteX5" fmla="*/ 1008992 w 1519834"/>
              <a:gd name="connsiteY5" fmla="*/ 1264350 h 1315434"/>
              <a:gd name="connsiteX6" fmla="*/ 1253523 w 1519834"/>
              <a:gd name="connsiteY6" fmla="*/ 912124 h 1315434"/>
              <a:gd name="connsiteX7" fmla="*/ 1519834 w 1519834"/>
              <a:gd name="connsiteY7" fmla="*/ 536415 h 1315434"/>
              <a:gd name="connsiteX8" fmla="*/ 1206888 w 1519834"/>
              <a:gd name="connsiteY8" fmla="*/ 312883 h 1315434"/>
              <a:gd name="connsiteX9" fmla="*/ 842921 w 1519834"/>
              <a:gd name="connsiteY9" fmla="*/ 134119 h 1315434"/>
              <a:gd name="connsiteX10" fmla="*/ 466198 w 1519834"/>
              <a:gd name="connsiteY10" fmla="*/ 83035 h 1315434"/>
              <a:gd name="connsiteX11" fmla="*/ 220424 w 1519834"/>
              <a:gd name="connsiteY11" fmla="*/ 661103 h 1315434"/>
              <a:gd name="connsiteX12" fmla="*/ 274778 w 1519834"/>
              <a:gd name="connsiteY12" fmla="*/ 1019886 h 1315434"/>
              <a:gd name="connsiteX13" fmla="*/ 1175000 w 1519834"/>
              <a:gd name="connsiteY13" fmla="*/ 1289923 h 1315434"/>
              <a:gd name="connsiteX14" fmla="*/ 1449554 w 1519834"/>
              <a:gd name="connsiteY14" fmla="*/ 344834 h 1315434"/>
              <a:gd name="connsiteX15" fmla="*/ 331757 w 1519834"/>
              <a:gd name="connsiteY15" fmla="*/ 162572 h 1315434"/>
              <a:gd name="connsiteX16" fmla="*/ 105043 w 1519834"/>
              <a:gd name="connsiteY16" fmla="*/ 722095 h 1315434"/>
              <a:gd name="connsiteX17" fmla="*/ 364030 w 1519834"/>
              <a:gd name="connsiteY17" fmla="*/ 1315434 h 1315434"/>
              <a:gd name="connsiteX18" fmla="*/ 1428949 w 1519834"/>
              <a:gd name="connsiteY18" fmla="*/ 939564 h 1315434"/>
              <a:gd name="connsiteX19" fmla="*/ 1085587 w 1519834"/>
              <a:gd name="connsiteY19" fmla="*/ 0 h 1315434"/>
              <a:gd name="connsiteX20" fmla="*/ 555549 w 1519834"/>
              <a:gd name="connsiteY20" fmla="*/ 178826 h 1315434"/>
              <a:gd name="connsiteX0" fmla="*/ 555549 w 1519834"/>
              <a:gd name="connsiteY0" fmla="*/ 178826 h 1345914"/>
              <a:gd name="connsiteX1" fmla="*/ 214717 w 1519834"/>
              <a:gd name="connsiteY1" fmla="*/ 458195 h 1345914"/>
              <a:gd name="connsiteX2" fmla="*/ 166071 w 1519834"/>
              <a:gd name="connsiteY2" fmla="*/ 498087 h 1345914"/>
              <a:gd name="connsiteX3" fmla="*/ 0 w 1519834"/>
              <a:gd name="connsiteY3" fmla="*/ 843983 h 1345914"/>
              <a:gd name="connsiteX4" fmla="*/ 741142 w 1519834"/>
              <a:gd name="connsiteY4" fmla="*/ 1345914 h 1345914"/>
              <a:gd name="connsiteX5" fmla="*/ 1008992 w 1519834"/>
              <a:gd name="connsiteY5" fmla="*/ 1264350 h 1345914"/>
              <a:gd name="connsiteX6" fmla="*/ 1253523 w 1519834"/>
              <a:gd name="connsiteY6" fmla="*/ 912124 h 1345914"/>
              <a:gd name="connsiteX7" fmla="*/ 1519834 w 1519834"/>
              <a:gd name="connsiteY7" fmla="*/ 536415 h 1345914"/>
              <a:gd name="connsiteX8" fmla="*/ 1206888 w 1519834"/>
              <a:gd name="connsiteY8" fmla="*/ 312883 h 1345914"/>
              <a:gd name="connsiteX9" fmla="*/ 842921 w 1519834"/>
              <a:gd name="connsiteY9" fmla="*/ 134119 h 1345914"/>
              <a:gd name="connsiteX10" fmla="*/ 466198 w 1519834"/>
              <a:gd name="connsiteY10" fmla="*/ 83035 h 1345914"/>
              <a:gd name="connsiteX11" fmla="*/ 220424 w 1519834"/>
              <a:gd name="connsiteY11" fmla="*/ 661103 h 1345914"/>
              <a:gd name="connsiteX12" fmla="*/ 274778 w 1519834"/>
              <a:gd name="connsiteY12" fmla="*/ 1019886 h 1345914"/>
              <a:gd name="connsiteX13" fmla="*/ 1175000 w 1519834"/>
              <a:gd name="connsiteY13" fmla="*/ 1289923 h 1345914"/>
              <a:gd name="connsiteX14" fmla="*/ 1449554 w 1519834"/>
              <a:gd name="connsiteY14" fmla="*/ 344834 h 1345914"/>
              <a:gd name="connsiteX15" fmla="*/ 331757 w 1519834"/>
              <a:gd name="connsiteY15" fmla="*/ 162572 h 1345914"/>
              <a:gd name="connsiteX16" fmla="*/ 105043 w 1519834"/>
              <a:gd name="connsiteY16" fmla="*/ 722095 h 1345914"/>
              <a:gd name="connsiteX17" fmla="*/ 364030 w 1519834"/>
              <a:gd name="connsiteY17" fmla="*/ 1315434 h 1345914"/>
              <a:gd name="connsiteX18" fmla="*/ 1428949 w 1519834"/>
              <a:gd name="connsiteY18" fmla="*/ 939564 h 1345914"/>
              <a:gd name="connsiteX19" fmla="*/ 1085587 w 1519834"/>
              <a:gd name="connsiteY19" fmla="*/ 0 h 1345914"/>
              <a:gd name="connsiteX20" fmla="*/ 555549 w 1519834"/>
              <a:gd name="connsiteY20" fmla="*/ 178826 h 1345914"/>
              <a:gd name="connsiteX0" fmla="*/ 555549 w 1519834"/>
              <a:gd name="connsiteY0" fmla="*/ 178826 h 1345914"/>
              <a:gd name="connsiteX1" fmla="*/ 214717 w 1519834"/>
              <a:gd name="connsiteY1" fmla="*/ 458195 h 1345914"/>
              <a:gd name="connsiteX2" fmla="*/ 166071 w 1519834"/>
              <a:gd name="connsiteY2" fmla="*/ 498087 h 1345914"/>
              <a:gd name="connsiteX3" fmla="*/ 0 w 1519834"/>
              <a:gd name="connsiteY3" fmla="*/ 843983 h 1345914"/>
              <a:gd name="connsiteX4" fmla="*/ 741142 w 1519834"/>
              <a:gd name="connsiteY4" fmla="*/ 1345914 h 1345914"/>
              <a:gd name="connsiteX5" fmla="*/ 1008992 w 1519834"/>
              <a:gd name="connsiteY5" fmla="*/ 1264350 h 1345914"/>
              <a:gd name="connsiteX6" fmla="*/ 1253523 w 1519834"/>
              <a:gd name="connsiteY6" fmla="*/ 912124 h 1345914"/>
              <a:gd name="connsiteX7" fmla="*/ 1519834 w 1519834"/>
              <a:gd name="connsiteY7" fmla="*/ 536415 h 1345914"/>
              <a:gd name="connsiteX8" fmla="*/ 1206888 w 1519834"/>
              <a:gd name="connsiteY8" fmla="*/ 312883 h 1345914"/>
              <a:gd name="connsiteX9" fmla="*/ 842921 w 1519834"/>
              <a:gd name="connsiteY9" fmla="*/ 134119 h 1345914"/>
              <a:gd name="connsiteX10" fmla="*/ 466198 w 1519834"/>
              <a:gd name="connsiteY10" fmla="*/ 83035 h 1345914"/>
              <a:gd name="connsiteX11" fmla="*/ 220424 w 1519834"/>
              <a:gd name="connsiteY11" fmla="*/ 661103 h 1345914"/>
              <a:gd name="connsiteX12" fmla="*/ 274778 w 1519834"/>
              <a:gd name="connsiteY12" fmla="*/ 1019886 h 1345914"/>
              <a:gd name="connsiteX13" fmla="*/ 1175000 w 1519834"/>
              <a:gd name="connsiteY13" fmla="*/ 1289923 h 1345914"/>
              <a:gd name="connsiteX14" fmla="*/ 1449554 w 1519834"/>
              <a:gd name="connsiteY14" fmla="*/ 344834 h 1345914"/>
              <a:gd name="connsiteX15" fmla="*/ 331757 w 1519834"/>
              <a:gd name="connsiteY15" fmla="*/ 162572 h 1345914"/>
              <a:gd name="connsiteX16" fmla="*/ 105043 w 1519834"/>
              <a:gd name="connsiteY16" fmla="*/ 722095 h 1345914"/>
              <a:gd name="connsiteX17" fmla="*/ 356410 w 1519834"/>
              <a:gd name="connsiteY17" fmla="*/ 1246854 h 1345914"/>
              <a:gd name="connsiteX18" fmla="*/ 1428949 w 1519834"/>
              <a:gd name="connsiteY18" fmla="*/ 939564 h 1345914"/>
              <a:gd name="connsiteX19" fmla="*/ 1085587 w 1519834"/>
              <a:gd name="connsiteY19" fmla="*/ 0 h 1345914"/>
              <a:gd name="connsiteX20" fmla="*/ 555549 w 1519834"/>
              <a:gd name="connsiteY20" fmla="*/ 178826 h 1345914"/>
              <a:gd name="connsiteX0" fmla="*/ 555549 w 1519834"/>
              <a:gd name="connsiteY0" fmla="*/ 95791 h 1262879"/>
              <a:gd name="connsiteX1" fmla="*/ 214717 w 1519834"/>
              <a:gd name="connsiteY1" fmla="*/ 375160 h 1262879"/>
              <a:gd name="connsiteX2" fmla="*/ 166071 w 1519834"/>
              <a:gd name="connsiteY2" fmla="*/ 415052 h 1262879"/>
              <a:gd name="connsiteX3" fmla="*/ 0 w 1519834"/>
              <a:gd name="connsiteY3" fmla="*/ 760948 h 1262879"/>
              <a:gd name="connsiteX4" fmla="*/ 741142 w 1519834"/>
              <a:gd name="connsiteY4" fmla="*/ 1262879 h 1262879"/>
              <a:gd name="connsiteX5" fmla="*/ 1008992 w 1519834"/>
              <a:gd name="connsiteY5" fmla="*/ 1181315 h 1262879"/>
              <a:gd name="connsiteX6" fmla="*/ 1253523 w 1519834"/>
              <a:gd name="connsiteY6" fmla="*/ 829089 h 1262879"/>
              <a:gd name="connsiteX7" fmla="*/ 1519834 w 1519834"/>
              <a:gd name="connsiteY7" fmla="*/ 453380 h 1262879"/>
              <a:gd name="connsiteX8" fmla="*/ 1206888 w 1519834"/>
              <a:gd name="connsiteY8" fmla="*/ 229848 h 1262879"/>
              <a:gd name="connsiteX9" fmla="*/ 842921 w 1519834"/>
              <a:gd name="connsiteY9" fmla="*/ 51084 h 1262879"/>
              <a:gd name="connsiteX10" fmla="*/ 466198 w 1519834"/>
              <a:gd name="connsiteY10" fmla="*/ 0 h 1262879"/>
              <a:gd name="connsiteX11" fmla="*/ 220424 w 1519834"/>
              <a:gd name="connsiteY11" fmla="*/ 578068 h 1262879"/>
              <a:gd name="connsiteX12" fmla="*/ 274778 w 1519834"/>
              <a:gd name="connsiteY12" fmla="*/ 936851 h 1262879"/>
              <a:gd name="connsiteX13" fmla="*/ 1175000 w 1519834"/>
              <a:gd name="connsiteY13" fmla="*/ 1206888 h 1262879"/>
              <a:gd name="connsiteX14" fmla="*/ 1449554 w 1519834"/>
              <a:gd name="connsiteY14" fmla="*/ 261799 h 1262879"/>
              <a:gd name="connsiteX15" fmla="*/ 331757 w 1519834"/>
              <a:gd name="connsiteY15" fmla="*/ 79537 h 1262879"/>
              <a:gd name="connsiteX16" fmla="*/ 105043 w 1519834"/>
              <a:gd name="connsiteY16" fmla="*/ 639060 h 1262879"/>
              <a:gd name="connsiteX17" fmla="*/ 356410 w 1519834"/>
              <a:gd name="connsiteY17" fmla="*/ 1163819 h 1262879"/>
              <a:gd name="connsiteX18" fmla="*/ 1428949 w 1519834"/>
              <a:gd name="connsiteY18" fmla="*/ 856529 h 1262879"/>
              <a:gd name="connsiteX19" fmla="*/ 1055107 w 1519834"/>
              <a:gd name="connsiteY19" fmla="*/ 61745 h 1262879"/>
              <a:gd name="connsiteX20" fmla="*/ 555549 w 1519834"/>
              <a:gd name="connsiteY20" fmla="*/ 95791 h 1262879"/>
              <a:gd name="connsiteX0" fmla="*/ 555549 w 1519834"/>
              <a:gd name="connsiteY0" fmla="*/ 95791 h 1268594"/>
              <a:gd name="connsiteX1" fmla="*/ 214717 w 1519834"/>
              <a:gd name="connsiteY1" fmla="*/ 375160 h 1268594"/>
              <a:gd name="connsiteX2" fmla="*/ 166071 w 1519834"/>
              <a:gd name="connsiteY2" fmla="*/ 415052 h 1268594"/>
              <a:gd name="connsiteX3" fmla="*/ 0 w 1519834"/>
              <a:gd name="connsiteY3" fmla="*/ 760948 h 1268594"/>
              <a:gd name="connsiteX4" fmla="*/ 741142 w 1519834"/>
              <a:gd name="connsiteY4" fmla="*/ 1262879 h 1268594"/>
              <a:gd name="connsiteX5" fmla="*/ 1008992 w 1519834"/>
              <a:gd name="connsiteY5" fmla="*/ 1181315 h 1268594"/>
              <a:gd name="connsiteX6" fmla="*/ 1253523 w 1519834"/>
              <a:gd name="connsiteY6" fmla="*/ 829089 h 1268594"/>
              <a:gd name="connsiteX7" fmla="*/ 1519834 w 1519834"/>
              <a:gd name="connsiteY7" fmla="*/ 453380 h 1268594"/>
              <a:gd name="connsiteX8" fmla="*/ 1206888 w 1519834"/>
              <a:gd name="connsiteY8" fmla="*/ 229848 h 1268594"/>
              <a:gd name="connsiteX9" fmla="*/ 842921 w 1519834"/>
              <a:gd name="connsiteY9" fmla="*/ 51084 h 1268594"/>
              <a:gd name="connsiteX10" fmla="*/ 466198 w 1519834"/>
              <a:gd name="connsiteY10" fmla="*/ 0 h 1268594"/>
              <a:gd name="connsiteX11" fmla="*/ 220424 w 1519834"/>
              <a:gd name="connsiteY11" fmla="*/ 578068 h 1268594"/>
              <a:gd name="connsiteX12" fmla="*/ 274778 w 1519834"/>
              <a:gd name="connsiteY12" fmla="*/ 936851 h 1268594"/>
              <a:gd name="connsiteX13" fmla="*/ 1175000 w 1519834"/>
              <a:gd name="connsiteY13" fmla="*/ 1206888 h 1268594"/>
              <a:gd name="connsiteX14" fmla="*/ 1449554 w 1519834"/>
              <a:gd name="connsiteY14" fmla="*/ 261799 h 1268594"/>
              <a:gd name="connsiteX15" fmla="*/ 331757 w 1519834"/>
              <a:gd name="connsiteY15" fmla="*/ 79537 h 1268594"/>
              <a:gd name="connsiteX16" fmla="*/ 105043 w 1519834"/>
              <a:gd name="connsiteY16" fmla="*/ 639060 h 1268594"/>
              <a:gd name="connsiteX17" fmla="*/ 489760 w 1519834"/>
              <a:gd name="connsiteY17" fmla="*/ 1268594 h 1268594"/>
              <a:gd name="connsiteX18" fmla="*/ 1428949 w 1519834"/>
              <a:gd name="connsiteY18" fmla="*/ 856529 h 1268594"/>
              <a:gd name="connsiteX19" fmla="*/ 1055107 w 1519834"/>
              <a:gd name="connsiteY19" fmla="*/ 61745 h 1268594"/>
              <a:gd name="connsiteX20" fmla="*/ 555549 w 1519834"/>
              <a:gd name="connsiteY20" fmla="*/ 95791 h 1268594"/>
              <a:gd name="connsiteX0" fmla="*/ 555549 w 1519834"/>
              <a:gd name="connsiteY0" fmla="*/ 95791 h 1268594"/>
              <a:gd name="connsiteX1" fmla="*/ 214717 w 1519834"/>
              <a:gd name="connsiteY1" fmla="*/ 375160 h 1268594"/>
              <a:gd name="connsiteX2" fmla="*/ 166071 w 1519834"/>
              <a:gd name="connsiteY2" fmla="*/ 415052 h 1268594"/>
              <a:gd name="connsiteX3" fmla="*/ 0 w 1519834"/>
              <a:gd name="connsiteY3" fmla="*/ 760948 h 1268594"/>
              <a:gd name="connsiteX4" fmla="*/ 741142 w 1519834"/>
              <a:gd name="connsiteY4" fmla="*/ 1262879 h 1268594"/>
              <a:gd name="connsiteX5" fmla="*/ 1008992 w 1519834"/>
              <a:gd name="connsiteY5" fmla="*/ 1181315 h 1268594"/>
              <a:gd name="connsiteX6" fmla="*/ 1253523 w 1519834"/>
              <a:gd name="connsiteY6" fmla="*/ 829089 h 1268594"/>
              <a:gd name="connsiteX7" fmla="*/ 1519834 w 1519834"/>
              <a:gd name="connsiteY7" fmla="*/ 453380 h 1268594"/>
              <a:gd name="connsiteX8" fmla="*/ 1206888 w 1519834"/>
              <a:gd name="connsiteY8" fmla="*/ 229848 h 1268594"/>
              <a:gd name="connsiteX9" fmla="*/ 842921 w 1519834"/>
              <a:gd name="connsiteY9" fmla="*/ 51084 h 1268594"/>
              <a:gd name="connsiteX10" fmla="*/ 466198 w 1519834"/>
              <a:gd name="connsiteY10" fmla="*/ 0 h 1268594"/>
              <a:gd name="connsiteX11" fmla="*/ 220424 w 1519834"/>
              <a:gd name="connsiteY11" fmla="*/ 578068 h 1268594"/>
              <a:gd name="connsiteX12" fmla="*/ 274778 w 1519834"/>
              <a:gd name="connsiteY12" fmla="*/ 936851 h 1268594"/>
              <a:gd name="connsiteX13" fmla="*/ 1175000 w 1519834"/>
              <a:gd name="connsiteY13" fmla="*/ 1206888 h 1268594"/>
              <a:gd name="connsiteX14" fmla="*/ 1449554 w 1519834"/>
              <a:gd name="connsiteY14" fmla="*/ 261799 h 1268594"/>
              <a:gd name="connsiteX15" fmla="*/ 331757 w 1519834"/>
              <a:gd name="connsiteY15" fmla="*/ 79537 h 1268594"/>
              <a:gd name="connsiteX16" fmla="*/ 105043 w 1519834"/>
              <a:gd name="connsiteY16" fmla="*/ 639060 h 1268594"/>
              <a:gd name="connsiteX17" fmla="*/ 489760 w 1519834"/>
              <a:gd name="connsiteY17" fmla="*/ 1268594 h 1268594"/>
              <a:gd name="connsiteX18" fmla="*/ 1371799 w 1519834"/>
              <a:gd name="connsiteY18" fmla="*/ 989879 h 1268594"/>
              <a:gd name="connsiteX19" fmla="*/ 1055107 w 1519834"/>
              <a:gd name="connsiteY19" fmla="*/ 61745 h 1268594"/>
              <a:gd name="connsiteX20" fmla="*/ 555549 w 1519834"/>
              <a:gd name="connsiteY20" fmla="*/ 95791 h 1268594"/>
              <a:gd name="connsiteX0" fmla="*/ 555549 w 1519834"/>
              <a:gd name="connsiteY0" fmla="*/ 95791 h 1268594"/>
              <a:gd name="connsiteX1" fmla="*/ 214717 w 1519834"/>
              <a:gd name="connsiteY1" fmla="*/ 375160 h 1268594"/>
              <a:gd name="connsiteX2" fmla="*/ 166071 w 1519834"/>
              <a:gd name="connsiteY2" fmla="*/ 415052 h 1268594"/>
              <a:gd name="connsiteX3" fmla="*/ 0 w 1519834"/>
              <a:gd name="connsiteY3" fmla="*/ 760948 h 1268594"/>
              <a:gd name="connsiteX4" fmla="*/ 741142 w 1519834"/>
              <a:gd name="connsiteY4" fmla="*/ 1262879 h 1268594"/>
              <a:gd name="connsiteX5" fmla="*/ 1008992 w 1519834"/>
              <a:gd name="connsiteY5" fmla="*/ 1181315 h 1268594"/>
              <a:gd name="connsiteX6" fmla="*/ 1253523 w 1519834"/>
              <a:gd name="connsiteY6" fmla="*/ 829089 h 1268594"/>
              <a:gd name="connsiteX7" fmla="*/ 1519834 w 1519834"/>
              <a:gd name="connsiteY7" fmla="*/ 453380 h 1268594"/>
              <a:gd name="connsiteX8" fmla="*/ 1206888 w 1519834"/>
              <a:gd name="connsiteY8" fmla="*/ 229848 h 1268594"/>
              <a:gd name="connsiteX9" fmla="*/ 842921 w 1519834"/>
              <a:gd name="connsiteY9" fmla="*/ 51084 h 1268594"/>
              <a:gd name="connsiteX10" fmla="*/ 466198 w 1519834"/>
              <a:gd name="connsiteY10" fmla="*/ 0 h 1268594"/>
              <a:gd name="connsiteX11" fmla="*/ 220424 w 1519834"/>
              <a:gd name="connsiteY11" fmla="*/ 578068 h 1268594"/>
              <a:gd name="connsiteX12" fmla="*/ 274778 w 1519834"/>
              <a:gd name="connsiteY12" fmla="*/ 936851 h 1268594"/>
              <a:gd name="connsiteX13" fmla="*/ 1175000 w 1519834"/>
              <a:gd name="connsiteY13" fmla="*/ 1206888 h 1268594"/>
              <a:gd name="connsiteX14" fmla="*/ 1449554 w 1519834"/>
              <a:gd name="connsiteY14" fmla="*/ 261799 h 1268594"/>
              <a:gd name="connsiteX15" fmla="*/ 331757 w 1519834"/>
              <a:gd name="connsiteY15" fmla="*/ 79537 h 1268594"/>
              <a:gd name="connsiteX16" fmla="*/ 105043 w 1519834"/>
              <a:gd name="connsiteY16" fmla="*/ 639060 h 1268594"/>
              <a:gd name="connsiteX17" fmla="*/ 489760 w 1519834"/>
              <a:gd name="connsiteY17" fmla="*/ 1268594 h 1268594"/>
              <a:gd name="connsiteX18" fmla="*/ 1371799 w 1519834"/>
              <a:gd name="connsiteY18" fmla="*/ 989879 h 1268594"/>
              <a:gd name="connsiteX19" fmla="*/ 1203699 w 1519834"/>
              <a:gd name="connsiteY19" fmla="*/ 489226 h 1268594"/>
              <a:gd name="connsiteX20" fmla="*/ 1055107 w 1519834"/>
              <a:gd name="connsiteY20" fmla="*/ 61745 h 1268594"/>
              <a:gd name="connsiteX21" fmla="*/ 555549 w 1519834"/>
              <a:gd name="connsiteY21" fmla="*/ 95791 h 1268594"/>
              <a:gd name="connsiteX0" fmla="*/ 555549 w 1519834"/>
              <a:gd name="connsiteY0" fmla="*/ 95791 h 1268594"/>
              <a:gd name="connsiteX1" fmla="*/ 214717 w 1519834"/>
              <a:gd name="connsiteY1" fmla="*/ 375160 h 1268594"/>
              <a:gd name="connsiteX2" fmla="*/ 166071 w 1519834"/>
              <a:gd name="connsiteY2" fmla="*/ 415052 h 1268594"/>
              <a:gd name="connsiteX3" fmla="*/ 0 w 1519834"/>
              <a:gd name="connsiteY3" fmla="*/ 760948 h 1268594"/>
              <a:gd name="connsiteX4" fmla="*/ 741142 w 1519834"/>
              <a:gd name="connsiteY4" fmla="*/ 1262879 h 1268594"/>
              <a:gd name="connsiteX5" fmla="*/ 1008992 w 1519834"/>
              <a:gd name="connsiteY5" fmla="*/ 1181315 h 1268594"/>
              <a:gd name="connsiteX6" fmla="*/ 1253523 w 1519834"/>
              <a:gd name="connsiteY6" fmla="*/ 829089 h 1268594"/>
              <a:gd name="connsiteX7" fmla="*/ 1519834 w 1519834"/>
              <a:gd name="connsiteY7" fmla="*/ 453380 h 1268594"/>
              <a:gd name="connsiteX8" fmla="*/ 1206888 w 1519834"/>
              <a:gd name="connsiteY8" fmla="*/ 229848 h 1268594"/>
              <a:gd name="connsiteX9" fmla="*/ 842921 w 1519834"/>
              <a:gd name="connsiteY9" fmla="*/ 51084 h 1268594"/>
              <a:gd name="connsiteX10" fmla="*/ 466198 w 1519834"/>
              <a:gd name="connsiteY10" fmla="*/ 0 h 1268594"/>
              <a:gd name="connsiteX11" fmla="*/ 220424 w 1519834"/>
              <a:gd name="connsiteY11" fmla="*/ 578068 h 1268594"/>
              <a:gd name="connsiteX12" fmla="*/ 274778 w 1519834"/>
              <a:gd name="connsiteY12" fmla="*/ 936851 h 1268594"/>
              <a:gd name="connsiteX13" fmla="*/ 1175000 w 1519834"/>
              <a:gd name="connsiteY13" fmla="*/ 1206888 h 1268594"/>
              <a:gd name="connsiteX14" fmla="*/ 1449554 w 1519834"/>
              <a:gd name="connsiteY14" fmla="*/ 261799 h 1268594"/>
              <a:gd name="connsiteX15" fmla="*/ 331757 w 1519834"/>
              <a:gd name="connsiteY15" fmla="*/ 79537 h 1268594"/>
              <a:gd name="connsiteX16" fmla="*/ 105043 w 1519834"/>
              <a:gd name="connsiteY16" fmla="*/ 639060 h 1268594"/>
              <a:gd name="connsiteX17" fmla="*/ 489760 w 1519834"/>
              <a:gd name="connsiteY17" fmla="*/ 1268594 h 1268594"/>
              <a:gd name="connsiteX18" fmla="*/ 1371799 w 1519834"/>
              <a:gd name="connsiteY18" fmla="*/ 989879 h 1268594"/>
              <a:gd name="connsiteX19" fmla="*/ 1489449 w 1519834"/>
              <a:gd name="connsiteY19" fmla="*/ 641626 h 1268594"/>
              <a:gd name="connsiteX20" fmla="*/ 1055107 w 1519834"/>
              <a:gd name="connsiteY20" fmla="*/ 61745 h 1268594"/>
              <a:gd name="connsiteX21" fmla="*/ 555549 w 1519834"/>
              <a:gd name="connsiteY21" fmla="*/ 95791 h 126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19834" h="1268594">
                <a:moveTo>
                  <a:pt x="555549" y="95791"/>
                </a:moveTo>
                <a:lnTo>
                  <a:pt x="214717" y="375160"/>
                </a:lnTo>
                <a:lnTo>
                  <a:pt x="166071" y="415052"/>
                </a:lnTo>
                <a:lnTo>
                  <a:pt x="0" y="760948"/>
                </a:lnTo>
                <a:lnTo>
                  <a:pt x="741142" y="1262879"/>
                </a:lnTo>
                <a:lnTo>
                  <a:pt x="1008992" y="1181315"/>
                </a:lnTo>
                <a:lnTo>
                  <a:pt x="1253523" y="829089"/>
                </a:lnTo>
                <a:lnTo>
                  <a:pt x="1519834" y="453380"/>
                </a:lnTo>
                <a:lnTo>
                  <a:pt x="1206888" y="229848"/>
                </a:lnTo>
                <a:lnTo>
                  <a:pt x="842921" y="51084"/>
                </a:lnTo>
                <a:lnTo>
                  <a:pt x="466198" y="0"/>
                </a:lnTo>
                <a:lnTo>
                  <a:pt x="220424" y="578068"/>
                </a:lnTo>
                <a:lnTo>
                  <a:pt x="274778" y="936851"/>
                </a:lnTo>
                <a:lnTo>
                  <a:pt x="1175000" y="1206888"/>
                </a:lnTo>
                <a:lnTo>
                  <a:pt x="1449554" y="261799"/>
                </a:lnTo>
                <a:lnTo>
                  <a:pt x="331757" y="79537"/>
                </a:lnTo>
                <a:lnTo>
                  <a:pt x="105043" y="639060"/>
                </a:lnTo>
                <a:lnTo>
                  <a:pt x="489760" y="1268594"/>
                </a:lnTo>
                <a:lnTo>
                  <a:pt x="1371799" y="989879"/>
                </a:lnTo>
                <a:lnTo>
                  <a:pt x="1489449" y="641626"/>
                </a:lnTo>
                <a:lnTo>
                  <a:pt x="1055107" y="61745"/>
                </a:lnTo>
                <a:lnTo>
                  <a:pt x="555549" y="95791"/>
                </a:lnTo>
                <a:close/>
              </a:path>
            </a:pathLst>
          </a:custGeom>
          <a:noFill/>
          <a:ln w="317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0915514-F90C-D985-37EC-08647DE68DD8}"/>
              </a:ext>
            </a:extLst>
          </p:cNvPr>
          <p:cNvSpPr txBox="1"/>
          <p:nvPr/>
        </p:nvSpPr>
        <p:spPr>
          <a:xfrm>
            <a:off x="0" y="361289"/>
            <a:ext cx="1219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800" b="1" dirty="0">
                <a:solidFill>
                  <a:srgbClr val="003366"/>
                </a:solidFill>
                <a:latin typeface="Georgia" panose="02040502050405020303" pitchFamily="18" charset="0"/>
              </a:rPr>
              <a:t>Major Components of a </a:t>
            </a:r>
            <a:r>
              <a:rPr lang="en-US" altLang="en-US" sz="2800" b="1" dirty="0">
                <a:solidFill>
                  <a:schemeClr val="tx1"/>
                </a:solidFill>
                <a:latin typeface="Georgia" panose="02040502050405020303" pitchFamily="18" charset="0"/>
                <a:sym typeface="Symbol" panose="05050102010706020507" pitchFamily="18" charset="2"/>
              </a:rPr>
              <a:t>Computer</a:t>
            </a:r>
            <a:br>
              <a:rPr lang="en-US" altLang="en-US" sz="2800" b="1" dirty="0">
                <a:solidFill>
                  <a:schemeClr val="tx1"/>
                </a:solidFill>
                <a:latin typeface="Georgia" panose="02040502050405020303" pitchFamily="18" charset="0"/>
                <a:sym typeface="Symbol" panose="05050102010706020507" pitchFamily="18" charset="2"/>
              </a:rPr>
            </a:br>
            <a:r>
              <a:rPr lang="fa-IR" altLang="en-US" sz="2800" b="1" dirty="0">
                <a:solidFill>
                  <a:schemeClr val="tx1"/>
                </a:solidFill>
                <a:latin typeface="Georgia" panose="02040502050405020303" pitchFamily="18" charset="0"/>
                <a:sym typeface="Symbol" panose="05050102010706020507" pitchFamily="18" charset="2"/>
              </a:rPr>
              <a:t>اجزای اصلی یک کامپیوتر</a:t>
            </a:r>
            <a:endParaRPr lang="en-US" sz="28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F3FD683-9D59-7CE6-BCBF-51C8F40389C3}"/>
              </a:ext>
            </a:extLst>
          </p:cNvPr>
          <p:cNvSpPr txBox="1"/>
          <p:nvPr/>
        </p:nvSpPr>
        <p:spPr>
          <a:xfrm>
            <a:off x="3363368" y="5915972"/>
            <a:ext cx="62561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 dirty="0">
                <a:latin typeface="Trebuchet MS" panose="020B0603020202020204" pitchFamily="34" charset="0"/>
              </a:rPr>
              <a:t>CPU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00AC2B-A210-5948-14BF-0B14FC86C2CE}"/>
              </a:ext>
            </a:extLst>
          </p:cNvPr>
          <p:cNvSpPr txBox="1"/>
          <p:nvPr/>
        </p:nvSpPr>
        <p:spPr>
          <a:xfrm>
            <a:off x="-1172196" y="2552830"/>
            <a:ext cx="62561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en-US" sz="1800" dirty="0">
                <a:latin typeface="Trebuchet MS" panose="020B0603020202020204" pitchFamily="34" charset="0"/>
              </a:rPr>
              <a:t>MEMORY</a:t>
            </a:r>
            <a:endParaRPr lang="fa-IR" altLang="en-US" sz="1800" dirty="0">
              <a:latin typeface="Trebuchet MS" panose="020B0603020202020204" pitchFamily="34" charset="0"/>
            </a:endParaRPr>
          </a:p>
          <a:p>
            <a:pPr algn="ctr">
              <a:spcBef>
                <a:spcPct val="50000"/>
              </a:spcBef>
              <a:buFontTx/>
              <a:buNone/>
            </a:pPr>
            <a:r>
              <a:rPr lang="fa-IR" altLang="en-US" sz="1800" dirty="0">
                <a:latin typeface="Trebuchet MS" panose="020B0603020202020204" pitchFamily="34" charset="0"/>
              </a:rPr>
              <a:t>حافظه</a:t>
            </a:r>
            <a:endParaRPr lang="en-US" altLang="en-US" sz="18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94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0" y="224135"/>
            <a:ext cx="121919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altLang="en-US" sz="2800" dirty="0">
                <a:cs typeface="B Nazanin" panose="00000400000000000000" pitchFamily="2" charset="-78"/>
              </a:rPr>
              <a:t>CPU (or microprocessor)</a:t>
            </a:r>
            <a:br>
              <a:rPr lang="fa-IR" altLang="en-US" sz="2800" dirty="0">
                <a:cs typeface="B Nazanin" panose="00000400000000000000" pitchFamily="2" charset="-78"/>
              </a:rPr>
            </a:br>
            <a:r>
              <a:rPr lang="en-US" altLang="en-US" sz="2800" dirty="0">
                <a:cs typeface="B Nazanin" panose="00000400000000000000" pitchFamily="2" charset="-78"/>
              </a:rPr>
              <a:t>CPU</a:t>
            </a:r>
            <a:r>
              <a:rPr lang="fa-IR" altLang="en-US" sz="2800" dirty="0">
                <a:cs typeface="B Nazanin" panose="00000400000000000000" pitchFamily="2" charset="-78"/>
              </a:rPr>
              <a:t> یا ریزپردازنده</a:t>
            </a:r>
            <a:br>
              <a:rPr lang="fa-IR" altLang="en-US" sz="2800" dirty="0">
                <a:cs typeface="B Nazanin" panose="00000400000000000000" pitchFamily="2" charset="-78"/>
              </a:rPr>
            </a:br>
            <a:endParaRPr lang="en-US" sz="2800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A9132-7E1B-C05B-AF02-2843C4D42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319" y="1464306"/>
            <a:ext cx="6592077" cy="4394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73F2E4-F7D4-D56F-B9E9-B2C105277B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5" b="6847"/>
          <a:stretch/>
        </p:blipFill>
        <p:spPr>
          <a:xfrm>
            <a:off x="395141" y="2394213"/>
            <a:ext cx="2049482" cy="206957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7A1818-65BB-B76B-3F21-65C7E9DB2AC1}"/>
              </a:ext>
            </a:extLst>
          </p:cNvPr>
          <p:cNvCxnSpPr/>
          <p:nvPr/>
        </p:nvCxnSpPr>
        <p:spPr>
          <a:xfrm>
            <a:off x="2808514" y="3429000"/>
            <a:ext cx="194076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799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116</TotalTime>
  <Words>65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Corbel</vt:lpstr>
      <vt:lpstr>Garamond</vt:lpstr>
      <vt:lpstr>Georgia</vt:lpstr>
      <vt:lpstr>Times New Roman</vt:lpstr>
      <vt:lpstr>Trebuchet MS</vt:lpstr>
      <vt:lpstr>Office Theme</vt:lpstr>
      <vt:lpstr>PowerPoint Presentation</vt:lpstr>
      <vt:lpstr>What is a Computer? کامپیوتر چیست؟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farzin</dc:creator>
  <cp:lastModifiedBy>farzin</cp:lastModifiedBy>
  <cp:revision>5</cp:revision>
  <dcterms:created xsi:type="dcterms:W3CDTF">2023-05-13T13:08:13Z</dcterms:created>
  <dcterms:modified xsi:type="dcterms:W3CDTF">2023-05-13T21:02:19Z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